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90" r:id="rId3"/>
    <p:sldId id="261" r:id="rId4"/>
    <p:sldId id="275" r:id="rId5"/>
    <p:sldId id="283" r:id="rId6"/>
    <p:sldId id="284" r:id="rId7"/>
    <p:sldId id="286" r:id="rId8"/>
    <p:sldId id="289" r:id="rId9"/>
    <p:sldId id="285" r:id="rId10"/>
    <p:sldId id="288" r:id="rId11"/>
    <p:sldId id="292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66" autoAdjust="0"/>
  </p:normalViewPr>
  <p:slideViewPr>
    <p:cSldViewPr>
      <p:cViewPr varScale="1">
        <p:scale>
          <a:sx n="83" d="100"/>
          <a:sy n="83" d="100"/>
        </p:scale>
        <p:origin x="-96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3BB2-1148-4CD7-96E0-29032330B558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82C8C-5590-4D72-BDFB-B49744BBC1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6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https://www.youtube.com/watch?v=pizw3Wf8MHM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Sisters)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https://www.youtube.com/watch?v=pF9Io9cLITI</a:t>
            </a:r>
            <a:r>
              <a:rPr kumimoji="1" lang="ja-JP" altLang="en-US" dirty="0" smtClean="0"/>
              <a:t>　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Baribari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Genkikko</a:t>
            </a:r>
            <a:r>
              <a:rPr kumimoji="1" lang="en-US" altLang="ja-JP" dirty="0" smtClean="0"/>
              <a:t>)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307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err="1" smtClean="0"/>
              <a:t>ublic</a:t>
            </a:r>
            <a:r>
              <a:rPr kumimoji="1" lang="en-GB" altLang="ja-JP" baseline="0" dirty="0" smtClean="0"/>
              <a:t>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http://en.wikipedia.org/wiki/Food_guide_pyramid#mediaviewer/File:USDA_Food_Pyramid.gif</a:t>
            </a:r>
            <a:endParaRPr kumimoji="1" lang="ja-JP" altLang="en-US" smtClean="0"/>
          </a:p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smtClean="0"/>
              <a:t>P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5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2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1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4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90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4.wav"/><Relationship Id="rId7" Type="http://schemas.openxmlformats.org/officeDocument/2006/relationships/image" Target="../media/image2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4.wav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5.wav"/><Relationship Id="rId7" Type="http://schemas.openxmlformats.org/officeDocument/2006/relationships/image" Target="../media/image2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5.wav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MlO5s14-0gE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2.wav"/><Relationship Id="rId7" Type="http://schemas.openxmlformats.org/officeDocument/2006/relationships/image" Target="../media/image2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Food and Health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6, Section </a:t>
            </a:r>
            <a:r>
              <a:rPr lang="en-US" altLang="ja-JP" dirty="0"/>
              <a:t>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0" y="2588448"/>
            <a:ext cx="1440160" cy="16589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653136"/>
            <a:ext cx="1527663" cy="1505197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>
            <a:off x="2267744" y="1772816"/>
            <a:ext cx="5824264" cy="2304256"/>
          </a:xfrm>
          <a:prstGeom prst="wedgeEllipseCallout">
            <a:avLst>
              <a:gd name="adj1" fmla="val -61769"/>
              <a:gd name="adj2" fmla="val 1984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400" dirty="0" smtClean="0"/>
          </a:p>
        </p:txBody>
      </p:sp>
      <p:sp>
        <p:nvSpPr>
          <p:cNvPr id="8" name="円形吹き出し 7"/>
          <p:cNvSpPr/>
          <p:nvPr/>
        </p:nvSpPr>
        <p:spPr>
          <a:xfrm>
            <a:off x="2339752" y="4437112"/>
            <a:ext cx="4544888" cy="2160240"/>
          </a:xfrm>
          <a:prstGeom prst="wedgeEllipseCallout">
            <a:avLst>
              <a:gd name="adj1" fmla="val 67872"/>
              <a:gd name="adj2" fmla="val 96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946186" y="2026206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 flipH="1">
            <a:off x="7380312" y="4096092"/>
            <a:ext cx="609600" cy="609600"/>
          </a:xfrm>
          <a:prstGeom prst="rect">
            <a:avLst/>
          </a:prstGeom>
        </p:spPr>
      </p:pic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Did</a:t>
            </a:r>
            <a:r>
              <a:rPr lang="en-US" altLang="ja-JP" dirty="0" smtClean="0"/>
              <a:t> </a:t>
            </a:r>
            <a:r>
              <a:rPr lang="en-US" altLang="ja-JP" dirty="0"/>
              <a:t>you eat vegetables</a:t>
            </a:r>
            <a:r>
              <a:rPr lang="en-US" altLang="ja-JP" dirty="0" smtClean="0"/>
              <a:t>?</a:t>
            </a:r>
            <a:r>
              <a:rPr lang="ja-JP" altLang="en-US" dirty="0"/>
              <a:t> </a:t>
            </a:r>
            <a:r>
              <a:rPr lang="en-US" altLang="ja-JP" dirty="0" smtClean="0"/>
              <a:t>(Yes!)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667280" y="2588448"/>
            <a:ext cx="5119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Yasai</a:t>
            </a:r>
            <a:r>
              <a:rPr lang="en-US" altLang="ja-JP" sz="4000" dirty="0"/>
              <a:t>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/>
              <a:t>?</a:t>
            </a:r>
            <a:endParaRPr lang="en-US" altLang="ja-JP" sz="3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67280" y="5163289"/>
            <a:ext cx="3826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/>
              <a:t>Hai,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799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0" y="2588448"/>
            <a:ext cx="1440160" cy="16589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653136"/>
            <a:ext cx="1527663" cy="1505197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>
            <a:off x="2267744" y="1772816"/>
            <a:ext cx="5824264" cy="2304256"/>
          </a:xfrm>
          <a:prstGeom prst="wedgeEllipseCallout">
            <a:avLst>
              <a:gd name="adj1" fmla="val -61769"/>
              <a:gd name="adj2" fmla="val 1984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400" dirty="0" smtClean="0"/>
          </a:p>
        </p:txBody>
      </p:sp>
      <p:sp>
        <p:nvSpPr>
          <p:cNvPr id="8" name="円形吹き出し 7"/>
          <p:cNvSpPr/>
          <p:nvPr/>
        </p:nvSpPr>
        <p:spPr>
          <a:xfrm>
            <a:off x="1946186" y="4437112"/>
            <a:ext cx="4938454" cy="2160240"/>
          </a:xfrm>
          <a:prstGeom prst="wedgeEllipseCallout">
            <a:avLst>
              <a:gd name="adj1" fmla="val 67872"/>
              <a:gd name="adj2" fmla="val 96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946186" y="2026206"/>
            <a:ext cx="609600" cy="609600"/>
          </a:xfrm>
          <a:prstGeom prst="rect">
            <a:avLst/>
          </a:prstGeom>
        </p:spPr>
      </p:pic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Did</a:t>
            </a:r>
            <a:r>
              <a:rPr lang="en-US" altLang="ja-JP" dirty="0" smtClean="0"/>
              <a:t> </a:t>
            </a:r>
            <a:r>
              <a:rPr lang="en-US" altLang="ja-JP" dirty="0"/>
              <a:t>you eat vegetables</a:t>
            </a:r>
            <a:r>
              <a:rPr lang="en-US" altLang="ja-JP" dirty="0" smtClean="0"/>
              <a:t>?</a:t>
            </a:r>
            <a:r>
              <a:rPr lang="en-US" altLang="ja-JP" dirty="0"/>
              <a:t> </a:t>
            </a:r>
            <a:r>
              <a:rPr lang="en-US" altLang="ja-JP" dirty="0" smtClean="0"/>
              <a:t>(No..)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667280" y="2588448"/>
            <a:ext cx="5119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Yasai</a:t>
            </a:r>
            <a:r>
              <a:rPr lang="en-US" altLang="ja-JP" sz="4000" dirty="0"/>
              <a:t>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/>
              <a:t>?</a:t>
            </a:r>
            <a:endParaRPr lang="en-US" altLang="ja-JP" sz="3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51720" y="5085184"/>
            <a:ext cx="4896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Iie</a:t>
            </a:r>
            <a:r>
              <a:rPr lang="en-US" altLang="ja-JP" sz="4000" dirty="0"/>
              <a:t>,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masendeshita</a:t>
            </a:r>
            <a:r>
              <a:rPr lang="en-US" altLang="ja-JP" sz="4000" dirty="0"/>
              <a:t>.</a:t>
            </a:r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 flipH="1">
            <a:off x="6857880" y="42473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95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 animBg="1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listen</a:t>
            </a:r>
            <a:r>
              <a:rPr kumimoji="1" lang="en-GB" altLang="ja-JP" dirty="0" smtClean="0"/>
              <a:t> to the </a:t>
            </a:r>
            <a:r>
              <a:rPr kumimoji="1" lang="en-US" altLang="ja-JP" dirty="0" smtClean="0"/>
              <a:t>“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” song</a:t>
            </a:r>
            <a:endParaRPr kumimoji="1" lang="ja-JP" altLang="en-US" dirty="0"/>
          </a:p>
        </p:txBody>
      </p:sp>
      <p:pic>
        <p:nvPicPr>
          <p:cNvPr id="1028" name="Picture 4" descr="C:\Users\fukushima\AppData\Local\Microsoft\Windows\Temporary Internet Files\Content.IE5\EHLK55LX\MP900430944[2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217" y="1600200"/>
            <a:ext cx="44375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5295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2449785"/>
            <a:ext cx="1677912" cy="11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58" y="2429492"/>
            <a:ext cx="1738887" cy="1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2278076"/>
            <a:ext cx="1867939" cy="14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32761"/>
            <a:ext cx="1614992" cy="11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796" y="5062908"/>
            <a:ext cx="1863665" cy="124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539552" y="1371600"/>
            <a:ext cx="1530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Tomato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06155" y="1371600"/>
            <a:ext cx="1805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Kyabetsu</a:t>
            </a:r>
            <a:endParaRPr kumimoji="1"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82611" y="1371600"/>
            <a:ext cx="1236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Ninjin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03225" y="1371600"/>
            <a:ext cx="2175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Hoorensoo</a:t>
            </a:r>
            <a:endParaRPr kumimoji="1" lang="ja-JP" altLang="en-US" sz="3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5536" y="4117491"/>
            <a:ext cx="1408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Piiman</a:t>
            </a:r>
            <a:endParaRPr kumimoji="1" lang="ja-JP" altLang="en-US" sz="3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99266" y="4117491"/>
            <a:ext cx="1389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Retasu</a:t>
            </a:r>
            <a:endParaRPr kumimoji="1" lang="ja-JP" altLang="en-US" sz="32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47" y="2473388"/>
            <a:ext cx="1605485" cy="106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18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45" y="5060486"/>
            <a:ext cx="1843564" cy="124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92" y="4725144"/>
            <a:ext cx="1368152" cy="191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4466586" y="4117491"/>
            <a:ext cx="1977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Burokkori</a:t>
            </a:r>
            <a:endParaRPr kumimoji="1" lang="ja-JP" altLang="en-US" sz="3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04248" y="4117491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/>
              <a:t>Asuparagasu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20564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2449785"/>
            <a:ext cx="1677912" cy="11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58" y="2429492"/>
            <a:ext cx="1738887" cy="1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2278076"/>
            <a:ext cx="1867939" cy="14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32761"/>
            <a:ext cx="1614992" cy="11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796" y="5062908"/>
            <a:ext cx="1863665" cy="124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539552" y="1371600"/>
            <a:ext cx="1530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Tomato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06155" y="1371600"/>
            <a:ext cx="1805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Kyabetsu</a:t>
            </a:r>
            <a:endParaRPr kumimoji="1"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82611" y="1371600"/>
            <a:ext cx="1236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Ninjin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03225" y="1371600"/>
            <a:ext cx="2175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Hoorensoo</a:t>
            </a:r>
            <a:endParaRPr kumimoji="1" lang="ja-JP" altLang="en-US" sz="3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5536" y="4117491"/>
            <a:ext cx="1408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Piiman</a:t>
            </a:r>
            <a:endParaRPr kumimoji="1" lang="ja-JP" altLang="en-US" sz="3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99266" y="4117491"/>
            <a:ext cx="1389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Retasu</a:t>
            </a:r>
            <a:endParaRPr kumimoji="1" lang="ja-JP" altLang="en-US" sz="32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47" y="2473388"/>
            <a:ext cx="1605485" cy="106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Suki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 </a:t>
            </a:r>
            <a:r>
              <a:rPr lang="en-US" altLang="ja-JP" dirty="0" err="1"/>
              <a:t>Sukijanai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  <p:pic>
        <p:nvPicPr>
          <p:cNvPr id="18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45" y="5060486"/>
            <a:ext cx="1843564" cy="124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92" y="4725144"/>
            <a:ext cx="1368152" cy="191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4466586" y="4117491"/>
            <a:ext cx="1977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Burokkori</a:t>
            </a:r>
            <a:endParaRPr kumimoji="1" lang="ja-JP" altLang="en-US" sz="3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04248" y="4117491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/>
              <a:t>Asuparagasu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5610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322787" y="1906891"/>
            <a:ext cx="952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Pan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64951" y="1917969"/>
            <a:ext cx="186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Jagaimo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00573" y="1906891"/>
            <a:ext cx="1359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Bataa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00657" y="4397393"/>
            <a:ext cx="1128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Niku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06631" y="4397393"/>
            <a:ext cx="1649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Sakana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02201" y="4509411"/>
            <a:ext cx="1804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Tamago</a:t>
            </a:r>
            <a:endParaRPr kumimoji="1" lang="ja-JP" altLang="en-US" sz="4000" dirty="0"/>
          </a:p>
        </p:txBody>
      </p:sp>
      <p:pic>
        <p:nvPicPr>
          <p:cNvPr id="18" name="Picture 8" descr="C:\Users\fukushima\AppData\Local\Microsoft\Windows\Temporary Internet Files\Content.IE5\LBYAEAO4\MC90044177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762" y="2465606"/>
            <a:ext cx="1539458" cy="153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fukushima\AppData\Local\Microsoft\Windows\Temporary Internet Files\Content.IE5\LBYAEAO4\MC9002935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608" y="2760592"/>
            <a:ext cx="1422695" cy="104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C:\Users\fukushima\AppData\Local\Microsoft\Windows\Temporary Internet Files\Content.IE5\EHLK55LX\MC90040782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33" y="2596340"/>
            <a:ext cx="1519615" cy="132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fukushima\AppData\Local\Microsoft\Windows\Temporary Internet Files\Content.IE5\808H4RCM\MC90044185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77" y="5087169"/>
            <a:ext cx="1571808" cy="155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" descr="C:\Users\fukushima\AppData\Local\Microsoft\Windows\Temporary Internet Files\Content.IE5\EHLK55LX\MP900405246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14" y="5101493"/>
            <a:ext cx="2195014" cy="156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fukushima\AppData\Local\Microsoft\Windows\Temporary Internet Files\Content.IE5\LBYAEAO4\MC900441779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32" y="4950950"/>
            <a:ext cx="1639166" cy="163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fukushima\AppData\Local\Microsoft\Windows\Temporary Internet Files\Content.IE5\808H4RCM\MC900215783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77" y="2606190"/>
            <a:ext cx="1603534" cy="130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706758" y="1917969"/>
            <a:ext cx="1563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Gohan</a:t>
            </a:r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Nan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725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322787" y="1906891"/>
            <a:ext cx="952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Pan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64951" y="1917969"/>
            <a:ext cx="186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Jagaimo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00573" y="1906891"/>
            <a:ext cx="1359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Bataa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00657" y="4397393"/>
            <a:ext cx="1128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Niku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06631" y="4397393"/>
            <a:ext cx="1649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Sakana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02201" y="4509411"/>
            <a:ext cx="1804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Tamago</a:t>
            </a:r>
            <a:endParaRPr kumimoji="1" lang="ja-JP" altLang="en-US" sz="4000" dirty="0"/>
          </a:p>
        </p:txBody>
      </p:sp>
      <p:pic>
        <p:nvPicPr>
          <p:cNvPr id="18" name="Picture 8" descr="C:\Users\fukushima\AppData\Local\Microsoft\Windows\Temporary Internet Files\Content.IE5\LBYAEAO4\MC90044177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762" y="2465606"/>
            <a:ext cx="1539458" cy="153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fukushima\AppData\Local\Microsoft\Windows\Temporary Internet Files\Content.IE5\LBYAEAO4\MC9002935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608" y="2760592"/>
            <a:ext cx="1422695" cy="104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C:\Users\fukushima\AppData\Local\Microsoft\Windows\Temporary Internet Files\Content.IE5\EHLK55LX\MC90040782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33" y="2596340"/>
            <a:ext cx="1519615" cy="132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fukushima\AppData\Local\Microsoft\Windows\Temporary Internet Files\Content.IE5\808H4RCM\MC90044185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77" y="5087169"/>
            <a:ext cx="1571808" cy="155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" descr="C:\Users\fukushima\AppData\Local\Microsoft\Windows\Temporary Internet Files\Content.IE5\EHLK55LX\MP900405246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14" y="5101493"/>
            <a:ext cx="2195014" cy="156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fukushima\AppData\Local\Microsoft\Windows\Temporary Internet Files\Content.IE5\LBYAEAO4\MC900441779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32" y="4950950"/>
            <a:ext cx="1639166" cy="163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fukushima\AppData\Local\Microsoft\Windows\Temporary Internet Files\Content.IE5\808H4RCM\MC900215783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77" y="2606190"/>
            <a:ext cx="1603534" cy="130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706758" y="1917969"/>
            <a:ext cx="1563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Gohan</a:t>
            </a:r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Suki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 </a:t>
            </a:r>
            <a:r>
              <a:rPr lang="en-US" altLang="ja-JP" dirty="0" err="1"/>
              <a:t>Sukijanai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835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Talk and think about your meal</a:t>
            </a:r>
            <a:r>
              <a:rPr kumimoji="1" lang="en-GB" altLang="ja-JP" dirty="0" smtClean="0"/>
              <a:t>s.</a:t>
            </a:r>
            <a:endParaRPr kumimoji="1" lang="ja-JP" altLang="en-US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741" y="1600200"/>
            <a:ext cx="66965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142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</a:t>
            </a:r>
            <a:r>
              <a:rPr lang="en-US" altLang="ja-JP" dirty="0"/>
              <a:t> </a:t>
            </a:r>
            <a:r>
              <a:rPr lang="en-US" altLang="ja-JP" dirty="0" smtClean="0"/>
              <a:t>is the</a:t>
            </a:r>
            <a:r>
              <a:rPr kumimoji="1" lang="en-US" altLang="ja-JP" dirty="0" smtClean="0"/>
              <a:t> ‘Food pyramid’?</a:t>
            </a:r>
            <a:endParaRPr kumimoji="1" lang="ja-JP" altLang="en-US" dirty="0"/>
          </a:p>
        </p:txBody>
      </p:sp>
      <p:pic>
        <p:nvPicPr>
          <p:cNvPr id="2050" name="Picture 2" descr="http://upload.wikimedia.org/wikipedia/commons/6/6d/USDA_Food_Pyramid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8702" y="1600200"/>
            <a:ext cx="5806596" cy="4525963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2483768" y="6237312"/>
            <a:ext cx="4913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 smtClean="0">
                <a:hlinkClick r:id="rId4"/>
              </a:rPr>
              <a:t>https://www.youtube.com/watch?v=MlO5s14-0gE</a:t>
            </a:r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Nani</a:t>
            </a:r>
            <a:r>
              <a:rPr kumimoji="1" lang="en-US" altLang="ja-JP" dirty="0" smtClean="0"/>
              <a:t> o </a:t>
            </a:r>
            <a:r>
              <a:rPr kumimoji="1" lang="en-US" altLang="ja-JP" dirty="0" err="1" smtClean="0"/>
              <a:t>tabemashita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lang="en-US" altLang="ja-JP" dirty="0"/>
              <a:t> 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sz="3100" dirty="0" smtClean="0"/>
              <a:t>(</a:t>
            </a:r>
            <a:r>
              <a:rPr lang="en-US" altLang="ja-JP" sz="3100" dirty="0"/>
              <a:t>What </a:t>
            </a:r>
            <a:r>
              <a:rPr lang="en-US" altLang="ja-JP" sz="3100" dirty="0">
                <a:solidFill>
                  <a:srgbClr val="FF0000"/>
                </a:solidFill>
              </a:rPr>
              <a:t>did</a:t>
            </a:r>
            <a:r>
              <a:rPr lang="en-US" altLang="ja-JP" sz="3100" dirty="0"/>
              <a:t> you eat</a:t>
            </a:r>
            <a:r>
              <a:rPr lang="en-US" altLang="ja-JP" sz="3100" dirty="0" smtClean="0"/>
              <a:t>?)</a:t>
            </a:r>
            <a:endParaRPr kumimoji="1" lang="ja-JP" altLang="en-US" sz="31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00416"/>
            <a:ext cx="1440160" cy="16589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945404"/>
            <a:ext cx="1527663" cy="1505197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>
            <a:off x="2204120" y="1484784"/>
            <a:ext cx="5824264" cy="2304256"/>
          </a:xfrm>
          <a:prstGeom prst="wedgeEllipseCallout">
            <a:avLst>
              <a:gd name="adj1" fmla="val -61769"/>
              <a:gd name="adj2" fmla="val 1984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400" dirty="0" smtClean="0"/>
          </a:p>
        </p:txBody>
      </p:sp>
      <p:sp>
        <p:nvSpPr>
          <p:cNvPr id="8" name="円形吹き出し 7"/>
          <p:cNvSpPr/>
          <p:nvPr/>
        </p:nvSpPr>
        <p:spPr>
          <a:xfrm>
            <a:off x="1555254" y="4437112"/>
            <a:ext cx="5841032" cy="2160240"/>
          </a:xfrm>
          <a:prstGeom prst="wedgeEllipseCallout">
            <a:avLst>
              <a:gd name="adj1" fmla="val 56019"/>
              <a:gd name="adj2" fmla="val 800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51720" y="5241394"/>
            <a:ext cx="4967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/>
              <a:t>Tomato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.</a:t>
            </a: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530896" y="1995616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 flipH="1">
            <a:off x="7437110" y="4640939"/>
            <a:ext cx="609600" cy="6096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753475" y="2361074"/>
            <a:ext cx="5058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Nani</a:t>
            </a:r>
            <a:r>
              <a:rPr lang="en-US" altLang="ja-JP" sz="4000" dirty="0"/>
              <a:t> o </a:t>
            </a:r>
            <a:r>
              <a:rPr lang="en-US" altLang="ja-JP" sz="4000" dirty="0" err="1"/>
              <a:t>tabe</a:t>
            </a:r>
            <a:r>
              <a:rPr lang="en-US" altLang="ja-JP" sz="4000" dirty="0" err="1">
                <a:solidFill>
                  <a:srgbClr val="FF0000"/>
                </a:solidFill>
              </a:rPr>
              <a:t>mashita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 smtClean="0"/>
              <a:t>?</a:t>
            </a:r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168799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10" grpId="0"/>
      <p:bldP spid="12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1985</TotalTime>
  <Words>156</Words>
  <Application>Microsoft Office PowerPoint</Application>
  <PresentationFormat>画面に合わせる (4:3)</PresentationFormat>
  <Paragraphs>65</Paragraphs>
  <Slides>11</Slides>
  <Notes>11</Notes>
  <HiddenSlides>0</HiddenSlides>
  <MMClips>6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​​テーマ</vt:lpstr>
      <vt:lpstr>Food and Health</vt:lpstr>
      <vt:lpstr>Let’s listen to the “yasai” song</vt:lpstr>
      <vt:lpstr>Nan desu ka?</vt:lpstr>
      <vt:lpstr>Suki desu ka? Sukijanai desu ka?</vt:lpstr>
      <vt:lpstr>Nan desu ka?</vt:lpstr>
      <vt:lpstr>Suki desu ka? Sukijanai desu ka?</vt:lpstr>
      <vt:lpstr>Talk and think about your meals.</vt:lpstr>
      <vt:lpstr>What is the ‘Food pyramid’?</vt:lpstr>
      <vt:lpstr>Nani o tabemashita ka?  (What did you eat?)</vt:lpstr>
      <vt:lpstr>Did you eat vegetables? (Yes!)</vt:lpstr>
      <vt:lpstr>Did you eat vegetables? (No..)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Tomodachi (friends)</dc:title>
  <dc:creator>Seiji Fukushima</dc:creator>
  <cp:lastModifiedBy>Seiji Fukushima</cp:lastModifiedBy>
  <cp:revision>80</cp:revision>
  <dcterms:created xsi:type="dcterms:W3CDTF">2014-06-04T09:23:46Z</dcterms:created>
  <dcterms:modified xsi:type="dcterms:W3CDTF">2014-07-31T13:29:05Z</dcterms:modified>
</cp:coreProperties>
</file>